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5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1pPr>
    <a:lvl2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2pPr>
    <a:lvl3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3pPr>
    <a:lvl4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4pPr>
    <a:lvl5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5pPr>
    <a:lvl6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6pPr>
    <a:lvl7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7pPr>
    <a:lvl8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8pPr>
    <a:lvl9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BE8CA"/>
          </a:solidFill>
        </a:fill>
      </a:tcStyle>
    </a:wholeTbl>
    <a:band2H>
      <a:tcTxStyle/>
      <a:tcStyle>
        <a:tcBdr/>
        <a:fill>
          <a:solidFill>
            <a:srgbClr val="FDF4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0F1F6"/>
          </a:solidFill>
        </a:fill>
      </a:tcStyle>
    </a:wholeTbl>
    <a:band2H>
      <a:tcTxStyle/>
      <a:tcStyle>
        <a:tcBdr/>
        <a:fill>
          <a:solidFill>
            <a:srgbClr val="F0F8FB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3CDCC"/>
          </a:solidFill>
        </a:fill>
      </a:tcStyle>
    </a:wholeTbl>
    <a:band2H>
      <a:tcTxStyle/>
      <a:tcStyle>
        <a:tcBdr/>
        <a:fill>
          <a:solidFill>
            <a:srgbClr val="F9E7E7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2" d="100"/>
          <a:sy n="62" d="100"/>
        </p:scale>
        <p:origin x="80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20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customXml" Target="../customXml/item2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" name="Shape 249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250" name="Shape 250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n-lt"/>
        <a:ea typeface="+mn-ea"/>
        <a:cs typeface="+mn-cs"/>
        <a:sym typeface="Calibri"/>
      </a:defRPr>
    </a:lvl1pPr>
    <a:lvl2pPr indent="228600" latinLnBrk="0">
      <a:defRPr sz="1200">
        <a:latin typeface="+mn-lt"/>
        <a:ea typeface="+mn-ea"/>
        <a:cs typeface="+mn-cs"/>
        <a:sym typeface="Calibri"/>
      </a:defRPr>
    </a:lvl2pPr>
    <a:lvl3pPr indent="457200" latinLnBrk="0">
      <a:defRPr sz="1200">
        <a:latin typeface="+mn-lt"/>
        <a:ea typeface="+mn-ea"/>
        <a:cs typeface="+mn-cs"/>
        <a:sym typeface="Calibri"/>
      </a:defRPr>
    </a:lvl3pPr>
    <a:lvl4pPr indent="685800" latinLnBrk="0">
      <a:defRPr sz="1200">
        <a:latin typeface="+mn-lt"/>
        <a:ea typeface="+mn-ea"/>
        <a:cs typeface="+mn-cs"/>
        <a:sym typeface="Calibri"/>
      </a:defRPr>
    </a:lvl4pPr>
    <a:lvl5pPr indent="914400" latinLnBrk="0">
      <a:defRPr sz="1200">
        <a:latin typeface="+mn-lt"/>
        <a:ea typeface="+mn-ea"/>
        <a:cs typeface="+mn-cs"/>
        <a:sym typeface="Calibri"/>
      </a:defRPr>
    </a:lvl5pPr>
    <a:lvl6pPr indent="1143000" latinLnBrk="0">
      <a:defRPr sz="1200">
        <a:latin typeface="+mn-lt"/>
        <a:ea typeface="+mn-ea"/>
        <a:cs typeface="+mn-cs"/>
        <a:sym typeface="Calibri"/>
      </a:defRPr>
    </a:lvl6pPr>
    <a:lvl7pPr indent="1371600" latinLnBrk="0">
      <a:defRPr sz="1200">
        <a:latin typeface="+mn-lt"/>
        <a:ea typeface="+mn-ea"/>
        <a:cs typeface="+mn-cs"/>
        <a:sym typeface="Calibri"/>
      </a:defRPr>
    </a:lvl7pPr>
    <a:lvl8pPr indent="1600200" latinLnBrk="0">
      <a:defRPr sz="1200">
        <a:latin typeface="+mn-lt"/>
        <a:ea typeface="+mn-ea"/>
        <a:cs typeface="+mn-cs"/>
        <a:sym typeface="Calibri"/>
      </a:defRPr>
    </a:lvl8pPr>
    <a:lvl9pPr indent="1828800" latinLnBrk="0">
      <a:defRPr sz="1200">
        <a:latin typeface="+mn-lt"/>
        <a:ea typeface="+mn-ea"/>
        <a:cs typeface="+mn-cs"/>
        <a:sym typeface="Calibri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UCL Title 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UCL Branding background"/>
          <p:cNvSpPr/>
          <p:nvPr/>
        </p:nvSpPr>
        <p:spPr>
          <a:xfrm>
            <a:off x="0" y="0"/>
            <a:ext cx="12192000" cy="1425039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pic>
        <p:nvPicPr>
          <p:cNvPr id="14" name="UCL Branding" descr="UCL Brandi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25" cy="1341123"/>
          </a:xfrm>
          <a:prstGeom prst="rect">
            <a:avLst/>
          </a:prstGeom>
          <a:ln w="12700">
            <a:miter lim="400000"/>
          </a:ln>
        </p:spPr>
      </p:pic>
      <p:sp>
        <p:nvSpPr>
          <p:cNvPr id="15" name="Body Level One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359999" y="359999"/>
            <a:ext cx="5760002" cy="720002"/>
          </a:xfrm>
          <a:prstGeom prst="rect">
            <a:avLst/>
          </a:prstGeom>
        </p:spPr>
        <p:txBody>
          <a:bodyPr/>
          <a:lstStyle>
            <a:lvl1pPr marL="0" indent="11110">
              <a:lnSpc>
                <a:spcPct val="100000"/>
              </a:lnSpc>
              <a:buSzTx/>
              <a:buFontTx/>
              <a:buNone/>
              <a:defRPr sz="1400" b="1" cap="all">
                <a:solidFill>
                  <a:srgbClr val="FFFFFF"/>
                </a:solidFill>
              </a:defRPr>
            </a:lvl1pPr>
            <a:lvl2pPr marL="145386" indent="-123163">
              <a:lnSpc>
                <a:spcPct val="100000"/>
              </a:lnSpc>
              <a:buFontTx/>
              <a:defRPr sz="1400" b="1" cap="all">
                <a:solidFill>
                  <a:srgbClr val="FFFFFF"/>
                </a:solidFill>
              </a:defRPr>
            </a:lvl2pPr>
            <a:lvl3pPr marL="186440" indent="-164218">
              <a:lnSpc>
                <a:spcPct val="100000"/>
              </a:lnSpc>
              <a:buFontTx/>
              <a:defRPr sz="1400" b="1" cap="all">
                <a:solidFill>
                  <a:srgbClr val="FFFFFF"/>
                </a:solidFill>
              </a:defRPr>
            </a:lvl3pPr>
            <a:lvl4pPr indent="11110">
              <a:lnSpc>
                <a:spcPct val="100000"/>
              </a:lnSpc>
              <a:buFontTx/>
              <a:defRPr sz="1400" b="1" cap="all">
                <a:solidFill>
                  <a:srgbClr val="FFFFFF"/>
                </a:solidFill>
              </a:defRPr>
            </a:lvl4pPr>
            <a:lvl5pPr marL="151869" indent="-140758">
              <a:lnSpc>
                <a:spcPct val="100000"/>
              </a:lnSpc>
              <a:buFontTx/>
              <a:defRPr sz="1400" b="1" cap="all">
                <a:solidFill>
                  <a:srgbClr val="FFFFFF"/>
                </a:solidFill>
              </a:defRPr>
            </a:lvl5pPr>
          </a:lstStyle>
          <a:p>
            <a:r>
              <a:t>FACULTY, DEPARTMENT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6" name="Main image"/>
          <p:cNvSpPr>
            <a:spLocks noGrp="1"/>
          </p:cNvSpPr>
          <p:nvPr>
            <p:ph type="pic" idx="21"/>
          </p:nvPr>
        </p:nvSpPr>
        <p:spPr>
          <a:xfrm>
            <a:off x="0" y="1439999"/>
            <a:ext cx="12192000" cy="5421089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7" name="Main headline,Arial 44pt bold"/>
          <p:cNvSpPr txBox="1">
            <a:spLocks noGrp="1"/>
          </p:cNvSpPr>
          <p:nvPr>
            <p:ph type="title" hasCustomPrompt="1"/>
          </p:nvPr>
        </p:nvSpPr>
        <p:spPr>
          <a:xfrm>
            <a:off x="0" y="1549103"/>
            <a:ext cx="7560000" cy="2340002"/>
          </a:xfrm>
          <a:prstGeom prst="rect">
            <a:avLst/>
          </a:prstGeom>
          <a:solidFill>
            <a:srgbClr val="FFFFFF"/>
          </a:solidFill>
        </p:spPr>
        <p:txBody>
          <a:bodyPr/>
          <a:lstStyle/>
          <a:p>
            <a:r>
              <a:t>Main headline,Arial 44pt bold</a:t>
            </a:r>
          </a:p>
        </p:txBody>
      </p:sp>
      <p:sp>
        <p:nvSpPr>
          <p:cNvPr id="1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8555384" y="6356350"/>
            <a:ext cx="182217" cy="172815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UCL 2 column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Main headline, Arial 44pt bold"/>
          <p:cNvSpPr txBox="1">
            <a:spLocks noGrp="1"/>
          </p:cNvSpPr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Main headline, Arial 44pt bold</a:t>
            </a:r>
          </a:p>
        </p:txBody>
      </p:sp>
      <p:sp>
        <p:nvSpPr>
          <p:cNvPr id="134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359999" y="2412000"/>
            <a:ext cx="5399090" cy="3600002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5" name="Text"/>
          <p:cNvSpPr>
            <a:spLocks noGrp="1"/>
          </p:cNvSpPr>
          <p:nvPr>
            <p:ph type="body" sz="half" idx="21"/>
          </p:nvPr>
        </p:nvSpPr>
        <p:spPr>
          <a:xfrm>
            <a:off x="5939999" y="2412000"/>
            <a:ext cx="5399090" cy="3600002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36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UCL 3 column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UCL branding brackground"/>
          <p:cNvSpPr/>
          <p:nvPr/>
        </p:nvSpPr>
        <p:spPr>
          <a:xfrm>
            <a:off x="0" y="0"/>
            <a:ext cx="12192000" cy="664143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pic>
        <p:nvPicPr>
          <p:cNvPr id="144" name="UCL Branding" descr="UCL Brandi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5073" cy="545595"/>
          </a:xfrm>
          <a:prstGeom prst="rect">
            <a:avLst/>
          </a:prstGeom>
          <a:ln w="12700">
            <a:miter lim="400000"/>
          </a:ln>
        </p:spPr>
      </p:pic>
      <p:sp>
        <p:nvSpPr>
          <p:cNvPr id="145" name="Main headline, Arial 44pt bold"/>
          <p:cNvSpPr txBox="1">
            <a:spLocks noGrp="1"/>
          </p:cNvSpPr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Main headline, Arial 44pt bold</a:t>
            </a:r>
          </a:p>
        </p:txBody>
      </p:sp>
      <p:sp>
        <p:nvSpPr>
          <p:cNvPr id="146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359999" y="2412000"/>
            <a:ext cx="3420003" cy="3600002"/>
          </a:xfrm>
          <a:prstGeom prst="rect">
            <a:avLst/>
          </a:prstGeom>
        </p:spPr>
        <p:txBody>
          <a:bodyPr/>
          <a:lstStyle>
            <a:lvl1pPr marL="0" indent="11110">
              <a:lnSpc>
                <a:spcPct val="100000"/>
              </a:lnSpc>
              <a:buSzTx/>
              <a:buFontTx/>
              <a:buNone/>
              <a:defRPr sz="1800"/>
            </a:lvl1pPr>
            <a:lvl2pPr marL="180575" indent="-158353">
              <a:lnSpc>
                <a:spcPct val="100000"/>
              </a:lnSpc>
              <a:buFontTx/>
              <a:defRPr sz="1800"/>
            </a:lvl2pPr>
            <a:lvl3pPr marL="192085" indent="-171450">
              <a:lnSpc>
                <a:spcPct val="100000"/>
              </a:lnSpc>
              <a:buFontTx/>
              <a:defRPr sz="1800"/>
            </a:lvl3pPr>
            <a:lvl4pPr indent="11110">
              <a:lnSpc>
                <a:spcPct val="100000"/>
              </a:lnSpc>
              <a:buFontTx/>
              <a:defRPr sz="1800"/>
            </a:lvl4pPr>
            <a:lvl5pPr marL="192085" indent="-180975">
              <a:lnSpc>
                <a:spcPct val="100000"/>
              </a:lnSpc>
              <a:buFontTx/>
              <a:defRPr sz="18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47" name="Text"/>
          <p:cNvSpPr>
            <a:spLocks noGrp="1"/>
          </p:cNvSpPr>
          <p:nvPr>
            <p:ph type="body" sz="quarter" idx="21"/>
          </p:nvPr>
        </p:nvSpPr>
        <p:spPr>
          <a:xfrm>
            <a:off x="4319999" y="2412000"/>
            <a:ext cx="3420002" cy="3600002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48" name="Text"/>
          <p:cNvSpPr>
            <a:spLocks noGrp="1"/>
          </p:cNvSpPr>
          <p:nvPr>
            <p:ph type="body" sz="quarter" idx="22"/>
          </p:nvPr>
        </p:nvSpPr>
        <p:spPr>
          <a:xfrm>
            <a:off x="8279999" y="2412000"/>
            <a:ext cx="3420003" cy="3600002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49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UCL 4 column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UCL branding brackground"/>
          <p:cNvSpPr/>
          <p:nvPr/>
        </p:nvSpPr>
        <p:spPr>
          <a:xfrm>
            <a:off x="0" y="0"/>
            <a:ext cx="12192000" cy="664143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pic>
        <p:nvPicPr>
          <p:cNvPr id="157" name="UCL Branding" descr="UCL Brandi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5073" cy="545595"/>
          </a:xfrm>
          <a:prstGeom prst="rect">
            <a:avLst/>
          </a:prstGeom>
          <a:ln w="12700">
            <a:miter lim="400000"/>
          </a:ln>
        </p:spPr>
      </p:pic>
      <p:sp>
        <p:nvSpPr>
          <p:cNvPr id="158" name="Main headline, Arial 44pt bold"/>
          <p:cNvSpPr txBox="1">
            <a:spLocks noGrp="1"/>
          </p:cNvSpPr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Main headline, Arial 44pt bold</a:t>
            </a:r>
          </a:p>
        </p:txBody>
      </p:sp>
      <p:sp>
        <p:nvSpPr>
          <p:cNvPr id="159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359999" y="2412000"/>
            <a:ext cx="2610001" cy="3764201"/>
          </a:xfrm>
          <a:prstGeom prst="rect">
            <a:avLst/>
          </a:prstGeom>
        </p:spPr>
        <p:txBody>
          <a:bodyPr/>
          <a:lstStyle>
            <a:lvl1pPr marL="222250" indent="-211138">
              <a:lnSpc>
                <a:spcPct val="100000"/>
              </a:lnSpc>
              <a:buSzPct val="80000"/>
              <a:defRPr sz="1800"/>
            </a:lvl1pPr>
            <a:lvl2pPr marL="0" indent="0">
              <a:lnSpc>
                <a:spcPct val="100000"/>
              </a:lnSpc>
              <a:buSzTx/>
              <a:buNone/>
              <a:defRPr sz="1800"/>
            </a:lvl2pPr>
            <a:lvl3pPr marL="180975" indent="-169862">
              <a:lnSpc>
                <a:spcPct val="100000"/>
              </a:lnSpc>
              <a:defRPr sz="1800"/>
            </a:lvl3pPr>
            <a:lvl4pPr>
              <a:lnSpc>
                <a:spcPct val="100000"/>
              </a:lnSpc>
              <a:defRPr sz="1800"/>
            </a:lvl4pPr>
            <a:lvl5pPr marL="180975" indent="-180975">
              <a:lnSpc>
                <a:spcPct val="100000"/>
              </a:lnSpc>
              <a:defRPr sz="18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60" name="Text"/>
          <p:cNvSpPr>
            <a:spLocks noGrp="1"/>
          </p:cNvSpPr>
          <p:nvPr>
            <p:ph type="body" sz="quarter" idx="21"/>
          </p:nvPr>
        </p:nvSpPr>
        <p:spPr>
          <a:xfrm>
            <a:off x="3287688" y="2412000"/>
            <a:ext cx="2610002" cy="3764201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61" name="Text"/>
          <p:cNvSpPr>
            <a:spLocks noGrp="1"/>
          </p:cNvSpPr>
          <p:nvPr>
            <p:ph type="body" sz="quarter" idx="22"/>
          </p:nvPr>
        </p:nvSpPr>
        <p:spPr>
          <a:xfrm>
            <a:off x="6168008" y="2412000"/>
            <a:ext cx="2610001" cy="3764201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62" name="Text"/>
          <p:cNvSpPr>
            <a:spLocks noGrp="1"/>
          </p:cNvSpPr>
          <p:nvPr>
            <p:ph type="body" sz="quarter" idx="23"/>
          </p:nvPr>
        </p:nvSpPr>
        <p:spPr>
          <a:xfrm>
            <a:off x="9048328" y="2412000"/>
            <a:ext cx="2610002" cy="3764201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6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UCL 4 column colour panel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UCL branding brackground"/>
          <p:cNvSpPr/>
          <p:nvPr/>
        </p:nvSpPr>
        <p:spPr>
          <a:xfrm>
            <a:off x="0" y="0"/>
            <a:ext cx="12192000" cy="664143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pic>
        <p:nvPicPr>
          <p:cNvPr id="171" name="UCL Branding" descr="UCL Brandi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5073" cy="545595"/>
          </a:xfrm>
          <a:prstGeom prst="rect">
            <a:avLst/>
          </a:prstGeom>
          <a:ln w="12700">
            <a:miter lim="400000"/>
          </a:ln>
        </p:spPr>
      </p:pic>
      <p:sp>
        <p:nvSpPr>
          <p:cNvPr id="17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359999" y="922302"/>
            <a:ext cx="2610001" cy="5220002"/>
          </a:xfrm>
          <a:prstGeom prst="rect">
            <a:avLst/>
          </a:prstGeom>
          <a:solidFill>
            <a:srgbClr val="E6E6E6"/>
          </a:solidFill>
        </p:spPr>
        <p:txBody>
          <a:bodyPr lIns="179999" tIns="179999" rIns="179999" bIns="179999"/>
          <a:lstStyle>
            <a:lvl1pPr marL="0" indent="11110">
              <a:lnSpc>
                <a:spcPct val="100000"/>
              </a:lnSpc>
              <a:buSzTx/>
              <a:buFontTx/>
              <a:buNone/>
              <a:defRPr sz="3600"/>
            </a:lvl1pPr>
            <a:lvl2pPr marL="0" indent="11110">
              <a:lnSpc>
                <a:spcPct val="100000"/>
              </a:lnSpc>
              <a:buSzTx/>
              <a:buFontTx/>
              <a:buNone/>
              <a:defRPr sz="3600"/>
            </a:lvl2pPr>
            <a:lvl3pPr marL="444498" indent="-422275">
              <a:lnSpc>
                <a:spcPct val="100000"/>
              </a:lnSpc>
              <a:buFontTx/>
              <a:defRPr sz="3600"/>
            </a:lvl3pPr>
            <a:lvl4pPr indent="11110">
              <a:lnSpc>
                <a:spcPct val="100000"/>
              </a:lnSpc>
              <a:buFontTx/>
              <a:defRPr sz="3600"/>
            </a:lvl4pPr>
            <a:lvl5pPr marL="373060" indent="-361950">
              <a:lnSpc>
                <a:spcPct val="100000"/>
              </a:lnSpc>
              <a:buFontTx/>
              <a:defRPr sz="36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73" name="background"/>
          <p:cNvSpPr>
            <a:spLocks noGrp="1"/>
          </p:cNvSpPr>
          <p:nvPr>
            <p:ph type="body" sz="quarter" idx="21" hasCustomPrompt="1"/>
          </p:nvPr>
        </p:nvSpPr>
        <p:spPr>
          <a:xfrm>
            <a:off x="3286800" y="900000"/>
            <a:ext cx="2610002" cy="5220000"/>
          </a:xfrm>
          <a:prstGeom prst="rect">
            <a:avLst/>
          </a:prstGeom>
          <a:solidFill>
            <a:srgbClr val="E6E6E6"/>
          </a:solidFill>
        </p:spPr>
        <p:txBody>
          <a:bodyPr lIns="179999" tIns="179999" rIns="179999" bIns="179999"/>
          <a:lstStyle>
            <a:lvl1pPr marL="0" indent="11110">
              <a:lnSpc>
                <a:spcPct val="100000"/>
              </a:lnSpc>
              <a:buSzTx/>
              <a:buFontTx/>
              <a:buNone/>
              <a:defRPr sz="3600"/>
            </a:lvl1pPr>
          </a:lstStyle>
          <a:p>
            <a:r>
              <a:t>1</a:t>
            </a:r>
          </a:p>
        </p:txBody>
      </p:sp>
      <p:pic>
        <p:nvPicPr>
          <p:cNvPr id="174" name="Picture" descr="Picture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05624" y="1290917"/>
            <a:ext cx="1328202" cy="1557619"/>
          </a:xfrm>
          <a:prstGeom prst="rect">
            <a:avLst/>
          </a:prstGeom>
          <a:ln w="12700">
            <a:miter lim="400000"/>
          </a:ln>
        </p:spPr>
      </p:pic>
      <p:sp>
        <p:nvSpPr>
          <p:cNvPr id="175" name="Text"/>
          <p:cNvSpPr>
            <a:spLocks noGrp="1"/>
          </p:cNvSpPr>
          <p:nvPr>
            <p:ph type="body" sz="quarter" idx="22"/>
          </p:nvPr>
        </p:nvSpPr>
        <p:spPr>
          <a:xfrm>
            <a:off x="3503712" y="3073400"/>
            <a:ext cx="2222502" cy="30226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76" name="background"/>
          <p:cNvSpPr>
            <a:spLocks noGrp="1"/>
          </p:cNvSpPr>
          <p:nvPr>
            <p:ph type="body" sz="quarter" idx="23" hasCustomPrompt="1"/>
          </p:nvPr>
        </p:nvSpPr>
        <p:spPr>
          <a:xfrm>
            <a:off x="6238799" y="900000"/>
            <a:ext cx="2610001" cy="5220000"/>
          </a:xfrm>
          <a:prstGeom prst="rect">
            <a:avLst/>
          </a:prstGeom>
          <a:solidFill>
            <a:srgbClr val="E6E6E6"/>
          </a:solidFill>
        </p:spPr>
        <p:txBody>
          <a:bodyPr lIns="179999" tIns="179999" rIns="179999" bIns="179999"/>
          <a:lstStyle>
            <a:lvl1pPr marL="0" indent="11110">
              <a:lnSpc>
                <a:spcPct val="100000"/>
              </a:lnSpc>
              <a:buSzTx/>
              <a:buFontTx/>
              <a:buNone/>
              <a:defRPr sz="3600"/>
            </a:lvl1pPr>
          </a:lstStyle>
          <a:p>
            <a:r>
              <a:t>2</a:t>
            </a:r>
          </a:p>
        </p:txBody>
      </p:sp>
      <p:pic>
        <p:nvPicPr>
          <p:cNvPr id="177" name="Picture" descr="Picture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60096" y="1292399"/>
            <a:ext cx="1328202" cy="1557619"/>
          </a:xfrm>
          <a:prstGeom prst="rect">
            <a:avLst/>
          </a:prstGeom>
          <a:ln w="12700">
            <a:miter lim="400000"/>
          </a:ln>
        </p:spPr>
      </p:pic>
      <p:sp>
        <p:nvSpPr>
          <p:cNvPr id="178" name="Text"/>
          <p:cNvSpPr>
            <a:spLocks noGrp="1"/>
          </p:cNvSpPr>
          <p:nvPr>
            <p:ph type="body" sz="quarter" idx="24"/>
          </p:nvPr>
        </p:nvSpPr>
        <p:spPr>
          <a:xfrm>
            <a:off x="6456040" y="3073400"/>
            <a:ext cx="2222502" cy="30226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79" name="background"/>
          <p:cNvSpPr>
            <a:spLocks noGrp="1"/>
          </p:cNvSpPr>
          <p:nvPr>
            <p:ph type="body" sz="quarter" idx="25" hasCustomPrompt="1"/>
          </p:nvPr>
        </p:nvSpPr>
        <p:spPr>
          <a:xfrm>
            <a:off x="9190800" y="900000"/>
            <a:ext cx="2610002" cy="5220000"/>
          </a:xfrm>
          <a:prstGeom prst="rect">
            <a:avLst/>
          </a:prstGeom>
          <a:solidFill>
            <a:srgbClr val="E6E6E6"/>
          </a:solidFill>
        </p:spPr>
        <p:txBody>
          <a:bodyPr lIns="179999" tIns="179999" rIns="179999" bIns="179999"/>
          <a:lstStyle>
            <a:lvl1pPr marL="0" indent="11110">
              <a:lnSpc>
                <a:spcPct val="100000"/>
              </a:lnSpc>
              <a:buSzTx/>
              <a:buFontTx/>
              <a:buNone/>
              <a:defRPr sz="3600"/>
            </a:lvl1pPr>
          </a:lstStyle>
          <a:p>
            <a:r>
              <a:t>3</a:t>
            </a:r>
          </a:p>
        </p:txBody>
      </p:sp>
      <p:pic>
        <p:nvPicPr>
          <p:cNvPr id="180" name="Picture" descr="Picture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40414" y="1290917"/>
            <a:ext cx="1328202" cy="1557619"/>
          </a:xfrm>
          <a:prstGeom prst="rect">
            <a:avLst/>
          </a:prstGeom>
          <a:ln w="12700">
            <a:miter lim="400000"/>
          </a:ln>
        </p:spPr>
      </p:pic>
      <p:sp>
        <p:nvSpPr>
          <p:cNvPr id="181" name="Text"/>
          <p:cNvSpPr>
            <a:spLocks noGrp="1"/>
          </p:cNvSpPr>
          <p:nvPr>
            <p:ph type="body" sz="quarter" idx="26"/>
          </p:nvPr>
        </p:nvSpPr>
        <p:spPr>
          <a:xfrm>
            <a:off x="9408368" y="3068958"/>
            <a:ext cx="2222502" cy="3022602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8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UCL two column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UCL branding brackground"/>
          <p:cNvSpPr/>
          <p:nvPr/>
        </p:nvSpPr>
        <p:spPr>
          <a:xfrm>
            <a:off x="0" y="0"/>
            <a:ext cx="12192000" cy="664143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pic>
        <p:nvPicPr>
          <p:cNvPr id="190" name="UCL Branding" descr="UCL Brandi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5073" cy="545595"/>
          </a:xfrm>
          <a:prstGeom prst="rect">
            <a:avLst/>
          </a:prstGeom>
          <a:ln w="12700">
            <a:miter lim="400000"/>
          </a:ln>
        </p:spPr>
      </p:pic>
      <p:sp>
        <p:nvSpPr>
          <p:cNvPr id="191" name="Heading"/>
          <p:cNvSpPr txBox="1">
            <a:spLocks noGrp="1"/>
          </p:cNvSpPr>
          <p:nvPr>
            <p:ph type="title" hasCustomPrompt="1"/>
          </p:nvPr>
        </p:nvSpPr>
        <p:spPr>
          <a:xfrm>
            <a:off x="359999" y="899999"/>
            <a:ext cx="5400002" cy="2325804"/>
          </a:xfrm>
          <a:prstGeom prst="rect">
            <a:avLst/>
          </a:prstGeom>
        </p:spPr>
        <p:txBody>
          <a:bodyPr/>
          <a:lstStyle>
            <a:lvl1pPr>
              <a:defRPr sz="3600" b="0"/>
            </a:lvl1pPr>
          </a:lstStyle>
          <a:p>
            <a:r>
              <a:t>Heading</a:t>
            </a:r>
          </a:p>
        </p:txBody>
      </p:sp>
      <p:sp>
        <p:nvSpPr>
          <p:cNvPr id="19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359999" y="3618500"/>
            <a:ext cx="5399090" cy="2617200"/>
          </a:xfrm>
          <a:prstGeom prst="rect">
            <a:avLst/>
          </a:prstGeom>
        </p:spPr>
        <p:txBody>
          <a:bodyPr/>
          <a:lstStyle>
            <a:lvl1pPr marL="180975" indent="-180975">
              <a:defRPr sz="1800"/>
            </a:lvl1pPr>
            <a:lvl2pPr marL="169464" indent="-158353">
              <a:defRPr sz="1800"/>
            </a:lvl2pPr>
            <a:lvl3pPr marL="222250" indent="-211138">
              <a:defRPr sz="1800"/>
            </a:lvl3pPr>
            <a:lvl4pPr>
              <a:defRPr sz="1800"/>
            </a:lvl4pPr>
            <a:lvl5pPr marL="180975" indent="-180975">
              <a:defRPr sz="18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93" name="Picture"/>
          <p:cNvSpPr>
            <a:spLocks noGrp="1"/>
          </p:cNvSpPr>
          <p:nvPr>
            <p:ph type="pic" sz="half" idx="21"/>
          </p:nvPr>
        </p:nvSpPr>
        <p:spPr>
          <a:xfrm>
            <a:off x="5939999" y="900000"/>
            <a:ext cx="5400002" cy="5344684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9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UCL three column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UCL branding brackground"/>
          <p:cNvSpPr/>
          <p:nvPr/>
        </p:nvSpPr>
        <p:spPr>
          <a:xfrm>
            <a:off x="0" y="0"/>
            <a:ext cx="12192000" cy="664143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pic>
        <p:nvPicPr>
          <p:cNvPr id="202" name="UCL Branding" descr="UCL Brandi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5073" cy="545595"/>
          </a:xfrm>
          <a:prstGeom prst="rect">
            <a:avLst/>
          </a:prstGeom>
          <a:ln w="12700">
            <a:miter lim="400000"/>
          </a:ln>
        </p:spPr>
      </p:pic>
      <p:sp>
        <p:nvSpPr>
          <p:cNvPr id="203" name="Picture"/>
          <p:cNvSpPr>
            <a:spLocks noGrp="1"/>
          </p:cNvSpPr>
          <p:nvPr>
            <p:ph type="pic" sz="quarter" idx="21"/>
          </p:nvPr>
        </p:nvSpPr>
        <p:spPr>
          <a:xfrm>
            <a:off x="359999" y="900000"/>
            <a:ext cx="3420003" cy="28800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204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359999" y="4017600"/>
            <a:ext cx="3420003" cy="2304002"/>
          </a:xfrm>
          <a:prstGeom prst="rect">
            <a:avLst/>
          </a:prstGeom>
        </p:spPr>
        <p:txBody>
          <a:bodyPr/>
          <a:lstStyle>
            <a:lvl1pPr marL="180975" indent="-169862">
              <a:lnSpc>
                <a:spcPct val="100000"/>
              </a:lnSpc>
              <a:buSzPct val="80000"/>
              <a:defRPr sz="1800"/>
            </a:lvl1pPr>
            <a:lvl2pPr marL="169464" indent="-158353">
              <a:lnSpc>
                <a:spcPct val="100000"/>
              </a:lnSpc>
              <a:defRPr sz="1800"/>
            </a:lvl2pPr>
            <a:lvl3pPr marL="222250" indent="-211138">
              <a:lnSpc>
                <a:spcPct val="100000"/>
              </a:lnSpc>
              <a:defRPr sz="1800"/>
            </a:lvl3pPr>
            <a:lvl4pPr>
              <a:lnSpc>
                <a:spcPct val="100000"/>
              </a:lnSpc>
              <a:defRPr sz="1800"/>
            </a:lvl4pPr>
            <a:lvl5pPr marL="180975" indent="-180975">
              <a:lnSpc>
                <a:spcPct val="100000"/>
              </a:lnSpc>
              <a:defRPr sz="18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05" name="Picture"/>
          <p:cNvSpPr>
            <a:spLocks noGrp="1"/>
          </p:cNvSpPr>
          <p:nvPr>
            <p:ph type="pic" sz="quarter" idx="22"/>
          </p:nvPr>
        </p:nvSpPr>
        <p:spPr>
          <a:xfrm>
            <a:off x="4295800" y="900000"/>
            <a:ext cx="3420002" cy="28800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206" name="Text"/>
          <p:cNvSpPr>
            <a:spLocks noGrp="1"/>
          </p:cNvSpPr>
          <p:nvPr>
            <p:ph type="body" sz="quarter" idx="23"/>
          </p:nvPr>
        </p:nvSpPr>
        <p:spPr>
          <a:xfrm>
            <a:off x="4319999" y="4017600"/>
            <a:ext cx="3420002" cy="2304002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207" name="Picture"/>
          <p:cNvSpPr>
            <a:spLocks noGrp="1"/>
          </p:cNvSpPr>
          <p:nvPr>
            <p:ph type="pic" sz="quarter" idx="24"/>
          </p:nvPr>
        </p:nvSpPr>
        <p:spPr>
          <a:xfrm>
            <a:off x="8256240" y="900000"/>
            <a:ext cx="3420002" cy="28800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208" name="Text"/>
          <p:cNvSpPr>
            <a:spLocks noGrp="1"/>
          </p:cNvSpPr>
          <p:nvPr>
            <p:ph type="body" sz="quarter" idx="25"/>
          </p:nvPr>
        </p:nvSpPr>
        <p:spPr>
          <a:xfrm>
            <a:off x="8280217" y="4017600"/>
            <a:ext cx="3420002" cy="2304002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209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UCL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UCL branding brackground"/>
          <p:cNvSpPr/>
          <p:nvPr/>
        </p:nvSpPr>
        <p:spPr>
          <a:xfrm>
            <a:off x="0" y="0"/>
            <a:ext cx="12192000" cy="664143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pic>
        <p:nvPicPr>
          <p:cNvPr id="217" name="UCL Branding" descr="UCL Brandi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5073" cy="545595"/>
          </a:xfrm>
          <a:prstGeom prst="rect">
            <a:avLst/>
          </a:prstGeom>
          <a:ln w="12700">
            <a:miter lim="400000"/>
          </a:ln>
        </p:spPr>
      </p:pic>
      <p:sp>
        <p:nvSpPr>
          <p:cNvPr id="218" name="Main headline, Arial 44pt bold"/>
          <p:cNvSpPr txBox="1">
            <a:spLocks noGrp="1"/>
          </p:cNvSpPr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Main headline, Arial 44pt bold</a:t>
            </a:r>
          </a:p>
        </p:txBody>
      </p:sp>
      <p:sp>
        <p:nvSpPr>
          <p:cNvPr id="219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9366453" y="2414428"/>
            <a:ext cx="2557324" cy="2623917"/>
          </a:xfrm>
          <a:prstGeom prst="rect">
            <a:avLst/>
          </a:prstGeom>
        </p:spPr>
        <p:txBody>
          <a:bodyPr/>
          <a:lstStyle>
            <a:lvl1pPr marL="180975" indent="-169862">
              <a:lnSpc>
                <a:spcPct val="100000"/>
              </a:lnSpc>
              <a:buSzPct val="80000"/>
              <a:defRPr sz="1800"/>
            </a:lvl1pPr>
            <a:lvl2pPr marL="169464" indent="-158353">
              <a:lnSpc>
                <a:spcPct val="100000"/>
              </a:lnSpc>
              <a:defRPr sz="1800"/>
            </a:lvl2pPr>
            <a:lvl3pPr marL="222250" indent="-211138">
              <a:lnSpc>
                <a:spcPct val="100000"/>
              </a:lnSpc>
              <a:defRPr sz="1800"/>
            </a:lvl3pPr>
            <a:lvl4pPr>
              <a:lnSpc>
                <a:spcPct val="100000"/>
              </a:lnSpc>
              <a:defRPr sz="1800"/>
            </a:lvl4pPr>
            <a:lvl5pPr marL="180975" indent="-180975">
              <a:lnSpc>
                <a:spcPct val="100000"/>
              </a:lnSpc>
              <a:defRPr sz="18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20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UCL Tabl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UCL branding brackground"/>
          <p:cNvSpPr/>
          <p:nvPr/>
        </p:nvSpPr>
        <p:spPr>
          <a:xfrm>
            <a:off x="0" y="0"/>
            <a:ext cx="12192000" cy="664143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pic>
        <p:nvPicPr>
          <p:cNvPr id="228" name="UCL Branding" descr="UCL Brandi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5073" cy="545595"/>
          </a:xfrm>
          <a:prstGeom prst="rect">
            <a:avLst/>
          </a:prstGeom>
          <a:ln w="12700">
            <a:miter lim="400000"/>
          </a:ln>
        </p:spPr>
      </p:pic>
      <p:sp>
        <p:nvSpPr>
          <p:cNvPr id="229" name="Main headline, Arial 44pt bold"/>
          <p:cNvSpPr txBox="1">
            <a:spLocks noGrp="1"/>
          </p:cNvSpPr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Main headline, Arial 44pt bold</a:t>
            </a:r>
          </a:p>
        </p:txBody>
      </p:sp>
      <p:sp>
        <p:nvSpPr>
          <p:cNvPr id="23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359999" y="3451090"/>
            <a:ext cx="2610001" cy="2894293"/>
          </a:xfrm>
          <a:prstGeom prst="rect">
            <a:avLst/>
          </a:prstGeom>
        </p:spPr>
        <p:txBody>
          <a:bodyPr/>
          <a:lstStyle>
            <a:lvl1pPr marL="222250" indent="-211138">
              <a:lnSpc>
                <a:spcPct val="100000"/>
              </a:lnSpc>
              <a:buSzPct val="80000"/>
              <a:defRPr sz="1800"/>
            </a:lvl1pPr>
            <a:lvl2pPr marL="0" indent="0">
              <a:lnSpc>
                <a:spcPct val="100000"/>
              </a:lnSpc>
              <a:buSzTx/>
              <a:buNone/>
              <a:defRPr sz="1800"/>
            </a:lvl2pPr>
            <a:lvl3pPr marL="222250" indent="-211138">
              <a:lnSpc>
                <a:spcPct val="100000"/>
              </a:lnSpc>
              <a:defRPr sz="1800"/>
            </a:lvl3pPr>
            <a:lvl4pPr>
              <a:lnSpc>
                <a:spcPct val="100000"/>
              </a:lnSpc>
              <a:defRPr sz="1800"/>
            </a:lvl4pPr>
            <a:lvl5pPr marL="180975" indent="-180975">
              <a:lnSpc>
                <a:spcPct val="100000"/>
              </a:lnSpc>
              <a:defRPr sz="18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3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UCL Contact 2 column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UCL branding brackground"/>
          <p:cNvSpPr/>
          <p:nvPr/>
        </p:nvSpPr>
        <p:spPr>
          <a:xfrm>
            <a:off x="0" y="0"/>
            <a:ext cx="12192000" cy="664143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pic>
        <p:nvPicPr>
          <p:cNvPr id="239" name="UCL Branding" descr="UCL Brandi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5073" cy="545595"/>
          </a:xfrm>
          <a:prstGeom prst="rect">
            <a:avLst/>
          </a:prstGeom>
          <a:ln w="12700">
            <a:miter lim="400000"/>
          </a:ln>
        </p:spPr>
      </p:pic>
      <p:sp>
        <p:nvSpPr>
          <p:cNvPr id="240" name="Useful links &amp; contact details"/>
          <p:cNvSpPr txBox="1">
            <a:spLocks noGrp="1"/>
          </p:cNvSpPr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Useful links &amp; contact details</a:t>
            </a:r>
          </a:p>
        </p:txBody>
      </p:sp>
      <p:sp>
        <p:nvSpPr>
          <p:cNvPr id="241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359999" y="2412000"/>
            <a:ext cx="5399090" cy="3600002"/>
          </a:xfrm>
          <a:prstGeom prst="rect">
            <a:avLst/>
          </a:prstGeom>
        </p:spPr>
        <p:txBody>
          <a:bodyPr/>
          <a:lstStyle>
            <a:lvl1pPr marL="180974" indent="-169861">
              <a:lnSpc>
                <a:spcPct val="100000"/>
              </a:lnSpc>
              <a:buSzPct val="80000"/>
            </a:lvl1pPr>
            <a:lvl2pPr indent="-211138">
              <a:lnSpc>
                <a:spcPct val="100000"/>
              </a:lnSpc>
            </a:lvl2pPr>
            <a:lvl3pPr>
              <a:lnSpc>
                <a:spcPct val="100000"/>
              </a:lnSpc>
            </a:lvl3pPr>
            <a:lvl4pPr>
              <a:lnSpc>
                <a:spcPct val="100000"/>
              </a:lnSpc>
            </a:lvl4pPr>
            <a:lvl5pPr>
              <a:lnSpc>
                <a:spcPct val="100000"/>
              </a:lnSpc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42" name="Text"/>
          <p:cNvSpPr>
            <a:spLocks noGrp="1"/>
          </p:cNvSpPr>
          <p:nvPr>
            <p:ph type="body" sz="half" idx="21"/>
          </p:nvPr>
        </p:nvSpPr>
        <p:spPr>
          <a:xfrm>
            <a:off x="5939999" y="2412000"/>
            <a:ext cx="5399090" cy="3600002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24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UCL Title 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UCL branding brackground"/>
          <p:cNvSpPr/>
          <p:nvPr/>
        </p:nvSpPr>
        <p:spPr>
          <a:xfrm>
            <a:off x="0" y="0"/>
            <a:ext cx="12192000" cy="664143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pic>
        <p:nvPicPr>
          <p:cNvPr id="26" name="UCL Branding" descr="UCL Brandi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5073" cy="545595"/>
          </a:xfrm>
          <a:prstGeom prst="rect">
            <a:avLst/>
          </a:prstGeom>
          <a:ln w="12700">
            <a:miter lim="400000"/>
          </a:ln>
        </p:spPr>
      </p:pic>
      <p:sp>
        <p:nvSpPr>
          <p:cNvPr id="27" name="Background"/>
          <p:cNvSpPr/>
          <p:nvPr/>
        </p:nvSpPr>
        <p:spPr>
          <a:xfrm>
            <a:off x="0" y="0"/>
            <a:ext cx="12192000" cy="1425039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pic>
        <p:nvPicPr>
          <p:cNvPr id="28" name="UCL Branding" descr="UCL Brandi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2192025" cy="1341123"/>
          </a:xfrm>
          <a:prstGeom prst="rect">
            <a:avLst/>
          </a:prstGeom>
          <a:ln w="12700">
            <a:miter lim="400000"/>
          </a:ln>
        </p:spPr>
      </p:pic>
      <p:sp>
        <p:nvSpPr>
          <p:cNvPr id="29" name="Body Level One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359999" y="359999"/>
            <a:ext cx="5760002" cy="720002"/>
          </a:xfrm>
          <a:prstGeom prst="rect">
            <a:avLst/>
          </a:prstGeom>
        </p:spPr>
        <p:txBody>
          <a:bodyPr/>
          <a:lstStyle>
            <a:lvl1pPr marL="0" indent="11110">
              <a:lnSpc>
                <a:spcPct val="100000"/>
              </a:lnSpc>
              <a:buSzTx/>
              <a:buFontTx/>
              <a:buNone/>
              <a:defRPr sz="1400" b="1" cap="all">
                <a:solidFill>
                  <a:srgbClr val="FFFFFF"/>
                </a:solidFill>
              </a:defRPr>
            </a:lvl1pPr>
            <a:lvl2pPr marL="145386" indent="-123163">
              <a:lnSpc>
                <a:spcPct val="100000"/>
              </a:lnSpc>
              <a:buFontTx/>
              <a:defRPr sz="1400" b="1" cap="all">
                <a:solidFill>
                  <a:srgbClr val="FFFFFF"/>
                </a:solidFill>
              </a:defRPr>
            </a:lvl2pPr>
            <a:lvl3pPr marL="186440" indent="-164218">
              <a:lnSpc>
                <a:spcPct val="100000"/>
              </a:lnSpc>
              <a:buFontTx/>
              <a:defRPr sz="1400" b="1" cap="all">
                <a:solidFill>
                  <a:srgbClr val="FFFFFF"/>
                </a:solidFill>
              </a:defRPr>
            </a:lvl3pPr>
            <a:lvl4pPr indent="11110">
              <a:lnSpc>
                <a:spcPct val="100000"/>
              </a:lnSpc>
              <a:buFontTx/>
              <a:defRPr sz="1400" b="1" cap="all">
                <a:solidFill>
                  <a:srgbClr val="FFFFFF"/>
                </a:solidFill>
              </a:defRPr>
            </a:lvl4pPr>
            <a:lvl5pPr marL="151869" indent="-140758">
              <a:lnSpc>
                <a:spcPct val="100000"/>
              </a:lnSpc>
              <a:buFontTx/>
              <a:defRPr sz="1400" b="1" cap="all">
                <a:solidFill>
                  <a:srgbClr val="FFFFFF"/>
                </a:solidFill>
              </a:defRPr>
            </a:lvl5pPr>
          </a:lstStyle>
          <a:p>
            <a:r>
              <a:t>FACULTY, DEPARTMENT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30" name="Picture"/>
          <p:cNvSpPr>
            <a:spLocks noGrp="1"/>
          </p:cNvSpPr>
          <p:nvPr>
            <p:ph type="pic" idx="21"/>
          </p:nvPr>
        </p:nvSpPr>
        <p:spPr>
          <a:xfrm>
            <a:off x="0" y="1439999"/>
            <a:ext cx="12192000" cy="5421089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31" name="Main headline,Arial 44pt bold"/>
          <p:cNvSpPr txBox="1">
            <a:spLocks noGrp="1"/>
          </p:cNvSpPr>
          <p:nvPr>
            <p:ph type="title" hasCustomPrompt="1"/>
          </p:nvPr>
        </p:nvSpPr>
        <p:spPr>
          <a:xfrm>
            <a:off x="0" y="1549103"/>
            <a:ext cx="7560000" cy="2340002"/>
          </a:xfrm>
          <a:prstGeom prst="rect">
            <a:avLst/>
          </a:prstGeom>
          <a:solidFill>
            <a:srgbClr val="FFFFFF"/>
          </a:solidFill>
        </p:spPr>
        <p:txBody>
          <a:bodyPr/>
          <a:lstStyle/>
          <a:p>
            <a:r>
              <a:t>Main headline,Arial 44pt bold</a:t>
            </a:r>
          </a:p>
        </p:txBody>
      </p:sp>
      <p:sp>
        <p:nvSpPr>
          <p:cNvPr id="32" name="Sub Heading"/>
          <p:cNvSpPr>
            <a:spLocks noGrp="1"/>
          </p:cNvSpPr>
          <p:nvPr>
            <p:ph type="body" sz="quarter" idx="22"/>
          </p:nvPr>
        </p:nvSpPr>
        <p:spPr>
          <a:xfrm>
            <a:off x="359998" y="3239997"/>
            <a:ext cx="6840002" cy="651779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33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8555384" y="6356350"/>
            <a:ext cx="182217" cy="172815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UCL Title slide 2 - single line head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UCL branding brackground"/>
          <p:cNvSpPr/>
          <p:nvPr/>
        </p:nvSpPr>
        <p:spPr>
          <a:xfrm>
            <a:off x="0" y="0"/>
            <a:ext cx="12192000" cy="664143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pic>
        <p:nvPicPr>
          <p:cNvPr id="41" name="UCL Branding" descr="UCL Brandi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5073" cy="545595"/>
          </a:xfrm>
          <a:prstGeom prst="rect">
            <a:avLst/>
          </a:prstGeom>
          <a:ln w="12700">
            <a:miter lim="400000"/>
          </a:ln>
        </p:spPr>
      </p:pic>
      <p:sp>
        <p:nvSpPr>
          <p:cNvPr id="42" name="Background"/>
          <p:cNvSpPr/>
          <p:nvPr/>
        </p:nvSpPr>
        <p:spPr>
          <a:xfrm>
            <a:off x="0" y="-2"/>
            <a:ext cx="12192000" cy="2520002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pic>
        <p:nvPicPr>
          <p:cNvPr id="43" name="UCL Branding" descr="UCL Brandi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2192025" cy="1341123"/>
          </a:xfrm>
          <a:prstGeom prst="rect">
            <a:avLst/>
          </a:prstGeom>
          <a:ln w="12700">
            <a:miter lim="400000"/>
          </a:ln>
        </p:spPr>
      </p:pic>
      <p:sp>
        <p:nvSpPr>
          <p:cNvPr id="44" name="Body Level One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359999" y="359999"/>
            <a:ext cx="5760002" cy="720002"/>
          </a:xfrm>
          <a:prstGeom prst="rect">
            <a:avLst/>
          </a:prstGeom>
        </p:spPr>
        <p:txBody>
          <a:bodyPr/>
          <a:lstStyle>
            <a:lvl1pPr marL="0" indent="11110">
              <a:lnSpc>
                <a:spcPct val="100000"/>
              </a:lnSpc>
              <a:buSzTx/>
              <a:buFontTx/>
              <a:buNone/>
              <a:defRPr sz="1400" b="1" cap="all">
                <a:solidFill>
                  <a:srgbClr val="FFFFFF"/>
                </a:solidFill>
              </a:defRPr>
            </a:lvl1pPr>
            <a:lvl2pPr marL="145386" indent="-123163">
              <a:lnSpc>
                <a:spcPct val="100000"/>
              </a:lnSpc>
              <a:buFontTx/>
              <a:defRPr sz="1400" b="1" cap="all">
                <a:solidFill>
                  <a:srgbClr val="FFFFFF"/>
                </a:solidFill>
              </a:defRPr>
            </a:lvl2pPr>
            <a:lvl3pPr marL="186440" indent="-164218">
              <a:lnSpc>
                <a:spcPct val="100000"/>
              </a:lnSpc>
              <a:buFontTx/>
              <a:defRPr sz="1400" b="1" cap="all">
                <a:solidFill>
                  <a:srgbClr val="FFFFFF"/>
                </a:solidFill>
              </a:defRPr>
            </a:lvl3pPr>
            <a:lvl4pPr indent="11110">
              <a:lnSpc>
                <a:spcPct val="100000"/>
              </a:lnSpc>
              <a:buFontTx/>
              <a:defRPr sz="1400" b="1" cap="all">
                <a:solidFill>
                  <a:srgbClr val="FFFFFF"/>
                </a:solidFill>
              </a:defRPr>
            </a:lvl4pPr>
            <a:lvl5pPr marL="151869" indent="-140758">
              <a:lnSpc>
                <a:spcPct val="100000"/>
              </a:lnSpc>
              <a:buFontTx/>
              <a:defRPr sz="1400" b="1" cap="all">
                <a:solidFill>
                  <a:srgbClr val="FFFFFF"/>
                </a:solidFill>
              </a:defRPr>
            </a:lvl5pPr>
          </a:lstStyle>
          <a:p>
            <a:r>
              <a:t>FACULTY, DEPARTMENT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45" name="Main headline, Arial 44pt bold"/>
          <p:cNvSpPr txBox="1">
            <a:spLocks noGrp="1"/>
          </p:cNvSpPr>
          <p:nvPr>
            <p:ph type="title" hasCustomPrompt="1"/>
          </p:nvPr>
        </p:nvSpPr>
        <p:spPr>
          <a:xfrm>
            <a:off x="359999" y="1619998"/>
            <a:ext cx="10800692" cy="816915"/>
          </a:xfrm>
          <a:prstGeom prst="rect">
            <a:avLst/>
          </a:prstGeom>
        </p:spPr>
        <p:txBody>
          <a:bodyPr/>
          <a:lstStyle/>
          <a:p>
            <a:r>
              <a:t>Main headline, Arial 44pt bold</a:t>
            </a:r>
          </a:p>
        </p:txBody>
      </p:sp>
      <p:sp>
        <p:nvSpPr>
          <p:cNvPr id="46" name="Picture "/>
          <p:cNvSpPr>
            <a:spLocks noGrp="1"/>
          </p:cNvSpPr>
          <p:nvPr>
            <p:ph type="pic" idx="21"/>
          </p:nvPr>
        </p:nvSpPr>
        <p:spPr>
          <a:xfrm>
            <a:off x="0" y="2505455"/>
            <a:ext cx="12192000" cy="4352546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47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8555384" y="6356350"/>
            <a:ext cx="182217" cy="172815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UCL Title - Double line - no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UCL branding brackground"/>
          <p:cNvSpPr/>
          <p:nvPr/>
        </p:nvSpPr>
        <p:spPr>
          <a:xfrm>
            <a:off x="0" y="0"/>
            <a:ext cx="12192000" cy="664143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pic>
        <p:nvPicPr>
          <p:cNvPr id="55" name="UCL Branding" descr="UCL Brandi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5073" cy="545595"/>
          </a:xfrm>
          <a:prstGeom prst="rect">
            <a:avLst/>
          </a:prstGeom>
          <a:ln w="12700">
            <a:miter lim="400000"/>
          </a:ln>
        </p:spPr>
      </p:pic>
      <p:sp>
        <p:nvSpPr>
          <p:cNvPr id="56" name="Background"/>
          <p:cNvSpPr/>
          <p:nvPr/>
        </p:nvSpPr>
        <p:spPr>
          <a:xfrm>
            <a:off x="0" y="0"/>
            <a:ext cx="12192000" cy="1425039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pic>
        <p:nvPicPr>
          <p:cNvPr id="57" name="UCL Branding" descr="UCL Brandi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2192025" cy="1341123"/>
          </a:xfrm>
          <a:prstGeom prst="rect">
            <a:avLst/>
          </a:prstGeom>
          <a:ln w="12700">
            <a:miter lim="400000"/>
          </a:ln>
        </p:spPr>
      </p:pic>
      <p:sp>
        <p:nvSpPr>
          <p:cNvPr id="58" name="Body Level One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359999" y="359999"/>
            <a:ext cx="5760002" cy="720002"/>
          </a:xfrm>
          <a:prstGeom prst="rect">
            <a:avLst/>
          </a:prstGeom>
        </p:spPr>
        <p:txBody>
          <a:bodyPr/>
          <a:lstStyle>
            <a:lvl1pPr marL="0" indent="11110">
              <a:lnSpc>
                <a:spcPct val="100000"/>
              </a:lnSpc>
              <a:buSzTx/>
              <a:buFontTx/>
              <a:buNone/>
              <a:defRPr sz="1400" b="1" cap="all">
                <a:solidFill>
                  <a:srgbClr val="FFFFFF"/>
                </a:solidFill>
              </a:defRPr>
            </a:lvl1pPr>
            <a:lvl2pPr marL="145386" indent="-123163">
              <a:lnSpc>
                <a:spcPct val="100000"/>
              </a:lnSpc>
              <a:buFontTx/>
              <a:defRPr sz="1400" b="1" cap="all">
                <a:solidFill>
                  <a:srgbClr val="FFFFFF"/>
                </a:solidFill>
              </a:defRPr>
            </a:lvl2pPr>
            <a:lvl3pPr marL="186440" indent="-164218">
              <a:lnSpc>
                <a:spcPct val="100000"/>
              </a:lnSpc>
              <a:buFontTx/>
              <a:defRPr sz="1400" b="1" cap="all">
                <a:solidFill>
                  <a:srgbClr val="FFFFFF"/>
                </a:solidFill>
              </a:defRPr>
            </a:lvl3pPr>
            <a:lvl4pPr indent="11110">
              <a:lnSpc>
                <a:spcPct val="100000"/>
              </a:lnSpc>
              <a:buFontTx/>
              <a:defRPr sz="1400" b="1" cap="all">
                <a:solidFill>
                  <a:srgbClr val="FFFFFF"/>
                </a:solidFill>
              </a:defRPr>
            </a:lvl4pPr>
            <a:lvl5pPr marL="151869" indent="-140758">
              <a:lnSpc>
                <a:spcPct val="100000"/>
              </a:lnSpc>
              <a:buFontTx/>
              <a:defRPr sz="1400" b="1" cap="all">
                <a:solidFill>
                  <a:srgbClr val="FFFFFF"/>
                </a:solidFill>
              </a:defRPr>
            </a:lvl5pPr>
          </a:lstStyle>
          <a:p>
            <a:r>
              <a:t>FACULTY, DEPARTMENT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59" name="Background"/>
          <p:cNvSpPr/>
          <p:nvPr/>
        </p:nvSpPr>
        <p:spPr>
          <a:xfrm>
            <a:off x="0" y="1440000"/>
            <a:ext cx="12192000" cy="1679261"/>
          </a:xfrm>
          <a:prstGeom prst="rect">
            <a:avLst/>
          </a:prstGeom>
          <a:solidFill>
            <a:srgbClr val="E6E6E6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60" name="Main headline, Arial 44pt bold"/>
          <p:cNvSpPr txBox="1">
            <a:spLocks noGrp="1"/>
          </p:cNvSpPr>
          <p:nvPr>
            <p:ph type="title" hasCustomPrompt="1"/>
          </p:nvPr>
        </p:nvSpPr>
        <p:spPr>
          <a:xfrm>
            <a:off x="359999" y="1619998"/>
            <a:ext cx="10800692" cy="1368002"/>
          </a:xfrm>
          <a:prstGeom prst="rect">
            <a:avLst/>
          </a:prstGeom>
        </p:spPr>
        <p:txBody>
          <a:bodyPr/>
          <a:lstStyle/>
          <a:p>
            <a:r>
              <a:t>Main headline, Arial 44pt bold</a:t>
            </a:r>
          </a:p>
        </p:txBody>
      </p:sp>
      <p:sp>
        <p:nvSpPr>
          <p:cNvPr id="61" name="Sub Heading"/>
          <p:cNvSpPr>
            <a:spLocks noGrp="1"/>
          </p:cNvSpPr>
          <p:nvPr>
            <p:ph type="body" sz="half" idx="21"/>
          </p:nvPr>
        </p:nvSpPr>
        <p:spPr>
          <a:xfrm>
            <a:off x="359998" y="3420000"/>
            <a:ext cx="9000002" cy="1908002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62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8555384" y="6356350"/>
            <a:ext cx="182217" cy="172815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UCL Title  - Double line - half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UCL branding brackground"/>
          <p:cNvSpPr/>
          <p:nvPr/>
        </p:nvSpPr>
        <p:spPr>
          <a:xfrm>
            <a:off x="0" y="0"/>
            <a:ext cx="12192000" cy="664143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pic>
        <p:nvPicPr>
          <p:cNvPr id="70" name="UCL Branding" descr="UCL Brandi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5073" cy="545595"/>
          </a:xfrm>
          <a:prstGeom prst="rect">
            <a:avLst/>
          </a:prstGeom>
          <a:ln w="12700">
            <a:miter lim="400000"/>
          </a:ln>
        </p:spPr>
      </p:pic>
      <p:sp>
        <p:nvSpPr>
          <p:cNvPr id="71" name="Background"/>
          <p:cNvSpPr/>
          <p:nvPr/>
        </p:nvSpPr>
        <p:spPr>
          <a:xfrm>
            <a:off x="0" y="0"/>
            <a:ext cx="12192000" cy="1425039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pic>
        <p:nvPicPr>
          <p:cNvPr id="72" name="UCL Branding" descr="UCL Brandi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2192025" cy="1341123"/>
          </a:xfrm>
          <a:prstGeom prst="rect">
            <a:avLst/>
          </a:prstGeom>
          <a:ln w="12700">
            <a:miter lim="400000"/>
          </a:ln>
        </p:spPr>
      </p:pic>
      <p:sp>
        <p:nvSpPr>
          <p:cNvPr id="73" name="Body Level One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359999" y="359999"/>
            <a:ext cx="5760002" cy="720002"/>
          </a:xfrm>
          <a:prstGeom prst="rect">
            <a:avLst/>
          </a:prstGeom>
        </p:spPr>
        <p:txBody>
          <a:bodyPr/>
          <a:lstStyle>
            <a:lvl1pPr marL="0" indent="11110">
              <a:lnSpc>
                <a:spcPct val="100000"/>
              </a:lnSpc>
              <a:buSzTx/>
              <a:buFontTx/>
              <a:buNone/>
              <a:defRPr sz="1400" b="1" cap="all">
                <a:solidFill>
                  <a:srgbClr val="FFFFFF"/>
                </a:solidFill>
              </a:defRPr>
            </a:lvl1pPr>
            <a:lvl2pPr marL="145386" indent="-123163">
              <a:lnSpc>
                <a:spcPct val="100000"/>
              </a:lnSpc>
              <a:buFontTx/>
              <a:defRPr sz="1400" b="1" cap="all">
                <a:solidFill>
                  <a:srgbClr val="FFFFFF"/>
                </a:solidFill>
              </a:defRPr>
            </a:lvl2pPr>
            <a:lvl3pPr marL="186440" indent="-164218">
              <a:lnSpc>
                <a:spcPct val="100000"/>
              </a:lnSpc>
              <a:buFontTx/>
              <a:defRPr sz="1400" b="1" cap="all">
                <a:solidFill>
                  <a:srgbClr val="FFFFFF"/>
                </a:solidFill>
              </a:defRPr>
            </a:lvl3pPr>
            <a:lvl4pPr indent="11110">
              <a:lnSpc>
                <a:spcPct val="100000"/>
              </a:lnSpc>
              <a:buFontTx/>
              <a:defRPr sz="1400" b="1" cap="all">
                <a:solidFill>
                  <a:srgbClr val="FFFFFF"/>
                </a:solidFill>
              </a:defRPr>
            </a:lvl4pPr>
            <a:lvl5pPr marL="151869" indent="-140758">
              <a:lnSpc>
                <a:spcPct val="100000"/>
              </a:lnSpc>
              <a:buFontTx/>
              <a:defRPr sz="1400" b="1" cap="all">
                <a:solidFill>
                  <a:srgbClr val="FFFFFF"/>
                </a:solidFill>
              </a:defRPr>
            </a:lvl5pPr>
          </a:lstStyle>
          <a:p>
            <a:r>
              <a:t>FACULTY, DEPARTMENT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74" name="Picture"/>
          <p:cNvSpPr>
            <a:spLocks noGrp="1"/>
          </p:cNvSpPr>
          <p:nvPr>
            <p:ph type="pic" sz="half" idx="21"/>
          </p:nvPr>
        </p:nvSpPr>
        <p:spPr>
          <a:xfrm>
            <a:off x="0" y="1436914"/>
            <a:ext cx="12192000" cy="1682806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75" name="Background"/>
          <p:cNvSpPr/>
          <p:nvPr/>
        </p:nvSpPr>
        <p:spPr>
          <a:xfrm flipV="1">
            <a:off x="0" y="3122579"/>
            <a:ext cx="12192000" cy="3735421"/>
          </a:xfrm>
          <a:prstGeom prst="rect">
            <a:avLst/>
          </a:prstGeom>
          <a:solidFill>
            <a:srgbClr val="E6E6E6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76" name="Main headline, Arial 44pt bold"/>
          <p:cNvSpPr txBox="1">
            <a:spLocks noGrp="1"/>
          </p:cNvSpPr>
          <p:nvPr>
            <p:ph type="title" hasCustomPrompt="1"/>
          </p:nvPr>
        </p:nvSpPr>
        <p:spPr>
          <a:xfrm>
            <a:off x="359999" y="3470478"/>
            <a:ext cx="10800692" cy="1368002"/>
          </a:xfrm>
          <a:prstGeom prst="rect">
            <a:avLst/>
          </a:prstGeom>
        </p:spPr>
        <p:txBody>
          <a:bodyPr/>
          <a:lstStyle/>
          <a:p>
            <a:r>
              <a:t>Main headline, Arial 44pt bold</a:t>
            </a:r>
          </a:p>
        </p:txBody>
      </p:sp>
      <p:sp>
        <p:nvSpPr>
          <p:cNvPr id="77" name="Sub Heading"/>
          <p:cNvSpPr>
            <a:spLocks noGrp="1"/>
          </p:cNvSpPr>
          <p:nvPr>
            <p:ph type="body" sz="half" idx="22"/>
          </p:nvPr>
        </p:nvSpPr>
        <p:spPr>
          <a:xfrm>
            <a:off x="359998" y="4950000"/>
            <a:ext cx="9000002" cy="1908002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7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8555384" y="6356350"/>
            <a:ext cx="182217" cy="172815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Divider - section star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UCL branding brackground"/>
          <p:cNvSpPr/>
          <p:nvPr/>
        </p:nvSpPr>
        <p:spPr>
          <a:xfrm>
            <a:off x="0" y="0"/>
            <a:ext cx="12192000" cy="664143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pic>
        <p:nvPicPr>
          <p:cNvPr id="86" name="UCL Branding" descr="UCL Brandi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5073" cy="545595"/>
          </a:xfrm>
          <a:prstGeom prst="rect">
            <a:avLst/>
          </a:prstGeom>
          <a:ln w="12700">
            <a:miter lim="400000"/>
          </a:ln>
        </p:spPr>
      </p:pic>
      <p:sp>
        <p:nvSpPr>
          <p:cNvPr id="87" name="Main headline, Arial 44pt bold"/>
          <p:cNvSpPr txBox="1">
            <a:spLocks noGrp="1"/>
          </p:cNvSpPr>
          <p:nvPr>
            <p:ph type="title" hasCustomPrompt="1"/>
          </p:nvPr>
        </p:nvSpPr>
        <p:spPr>
          <a:xfrm>
            <a:off x="-3" y="1008000"/>
            <a:ext cx="10080002" cy="2880000"/>
          </a:xfrm>
          <a:prstGeom prst="rect">
            <a:avLst/>
          </a:prstGeom>
          <a:solidFill>
            <a:srgbClr val="FFFFFF"/>
          </a:solidFill>
        </p:spPr>
        <p:txBody>
          <a:bodyPr/>
          <a:lstStyle/>
          <a:p>
            <a:r>
              <a:t>Main headline, Arial 44pt bold</a:t>
            </a:r>
          </a:p>
        </p:txBody>
      </p:sp>
      <p:sp>
        <p:nvSpPr>
          <p:cNvPr id="88" name="Body Level One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359228" y="2308225"/>
            <a:ext cx="8719457" cy="1447800"/>
          </a:xfrm>
          <a:prstGeom prst="rect">
            <a:avLst/>
          </a:prstGeom>
        </p:spPr>
        <p:txBody>
          <a:bodyPr/>
          <a:lstStyle>
            <a:lvl1pPr marL="0" indent="11110">
              <a:lnSpc>
                <a:spcPct val="100000"/>
              </a:lnSpc>
              <a:buSzTx/>
              <a:buFontTx/>
              <a:buNone/>
              <a:defRPr sz="3600"/>
            </a:lvl1pPr>
            <a:lvl2pPr marL="338928" indent="-316707">
              <a:lnSpc>
                <a:spcPct val="100000"/>
              </a:lnSpc>
              <a:buFontTx/>
              <a:defRPr sz="3600"/>
            </a:lvl2pPr>
            <a:lvl3pPr marL="444498" indent="-422275">
              <a:lnSpc>
                <a:spcPct val="100000"/>
              </a:lnSpc>
              <a:buFontTx/>
              <a:defRPr sz="3600"/>
            </a:lvl3pPr>
            <a:lvl4pPr indent="11110">
              <a:lnSpc>
                <a:spcPct val="100000"/>
              </a:lnSpc>
              <a:buFontTx/>
              <a:defRPr sz="3600"/>
            </a:lvl4pPr>
            <a:lvl5pPr marL="373060" indent="-361950">
              <a:lnSpc>
                <a:spcPct val="100000"/>
              </a:lnSpc>
              <a:buFontTx/>
              <a:defRPr sz="3600"/>
            </a:lvl5pPr>
          </a:lstStyle>
          <a:p>
            <a:r>
              <a:t>Large text size, Arial 36 point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89" name="Text"/>
          <p:cNvSpPr>
            <a:spLocks noGrp="1"/>
          </p:cNvSpPr>
          <p:nvPr>
            <p:ph type="body" sz="quarter" idx="21"/>
          </p:nvPr>
        </p:nvSpPr>
        <p:spPr>
          <a:xfrm>
            <a:off x="359998" y="4176076"/>
            <a:ext cx="5400004" cy="1483202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90" name="Text"/>
          <p:cNvSpPr>
            <a:spLocks noGrp="1"/>
          </p:cNvSpPr>
          <p:nvPr>
            <p:ph type="body" sz="quarter" idx="22"/>
          </p:nvPr>
        </p:nvSpPr>
        <p:spPr>
          <a:xfrm>
            <a:off x="5939999" y="4176076"/>
            <a:ext cx="5400002" cy="1483202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91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8555384" y="6356350"/>
            <a:ext cx="182217" cy="172815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Divider - section star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UCL branding brackground"/>
          <p:cNvSpPr/>
          <p:nvPr/>
        </p:nvSpPr>
        <p:spPr>
          <a:xfrm>
            <a:off x="0" y="0"/>
            <a:ext cx="12192000" cy="664143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pic>
        <p:nvPicPr>
          <p:cNvPr id="99" name="UCL Branding" descr="UCL Brandi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5073" cy="545595"/>
          </a:xfrm>
          <a:prstGeom prst="rect">
            <a:avLst/>
          </a:prstGeom>
          <a:ln w="12700">
            <a:miter lim="400000"/>
          </a:ln>
        </p:spPr>
      </p:pic>
      <p:sp>
        <p:nvSpPr>
          <p:cNvPr id="100" name="Main headline, Arial 44pt bold"/>
          <p:cNvSpPr txBox="1">
            <a:spLocks noGrp="1"/>
          </p:cNvSpPr>
          <p:nvPr>
            <p:ph type="title" hasCustomPrompt="1"/>
          </p:nvPr>
        </p:nvSpPr>
        <p:spPr>
          <a:xfrm>
            <a:off x="-3" y="1008000"/>
            <a:ext cx="10080002" cy="2880000"/>
          </a:xfrm>
          <a:prstGeom prst="rect">
            <a:avLst/>
          </a:prstGeom>
          <a:solidFill>
            <a:srgbClr val="000000"/>
          </a:solidFill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t>Main headline, Arial 44pt bold</a:t>
            </a:r>
          </a:p>
        </p:txBody>
      </p:sp>
      <p:sp>
        <p:nvSpPr>
          <p:cNvPr id="101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359228" y="2308225"/>
            <a:ext cx="8719457" cy="1447800"/>
          </a:xfrm>
          <a:prstGeom prst="rect">
            <a:avLst/>
          </a:prstGeom>
        </p:spPr>
        <p:txBody>
          <a:bodyPr/>
          <a:lstStyle>
            <a:lvl1pPr marL="0" indent="11110">
              <a:lnSpc>
                <a:spcPct val="100000"/>
              </a:lnSpc>
              <a:buSzTx/>
              <a:buFontTx/>
              <a:buNone/>
              <a:defRPr sz="3600">
                <a:solidFill>
                  <a:srgbClr val="FFFFFF"/>
                </a:solidFill>
              </a:defRPr>
            </a:lvl1pPr>
            <a:lvl2pPr marL="338928" indent="-316707">
              <a:lnSpc>
                <a:spcPct val="100000"/>
              </a:lnSpc>
              <a:buFontTx/>
              <a:defRPr sz="3600">
                <a:solidFill>
                  <a:srgbClr val="FFFFFF"/>
                </a:solidFill>
              </a:defRPr>
            </a:lvl2pPr>
            <a:lvl3pPr marL="444498" indent="-422275">
              <a:lnSpc>
                <a:spcPct val="100000"/>
              </a:lnSpc>
              <a:buFontTx/>
              <a:defRPr sz="3600">
                <a:solidFill>
                  <a:srgbClr val="FFFFFF"/>
                </a:solidFill>
              </a:defRPr>
            </a:lvl3pPr>
            <a:lvl4pPr indent="11110">
              <a:lnSpc>
                <a:spcPct val="100000"/>
              </a:lnSpc>
              <a:buFontTx/>
              <a:defRPr sz="3600">
                <a:solidFill>
                  <a:srgbClr val="FFFFFF"/>
                </a:solidFill>
              </a:defRPr>
            </a:lvl4pPr>
            <a:lvl5pPr marL="373060" indent="-361950">
              <a:lnSpc>
                <a:spcPct val="100000"/>
              </a:lnSpc>
              <a:buFontTx/>
              <a:defRPr sz="3600">
                <a:solidFill>
                  <a:srgbClr val="FFFFFF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02" name="Text"/>
          <p:cNvSpPr>
            <a:spLocks noGrp="1"/>
          </p:cNvSpPr>
          <p:nvPr>
            <p:ph type="body" sz="quarter" idx="21"/>
          </p:nvPr>
        </p:nvSpPr>
        <p:spPr>
          <a:xfrm>
            <a:off x="359998" y="4176076"/>
            <a:ext cx="5400004" cy="1483202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03" name="Text"/>
          <p:cNvSpPr>
            <a:spLocks noGrp="1"/>
          </p:cNvSpPr>
          <p:nvPr>
            <p:ph type="body" sz="quarter" idx="22"/>
          </p:nvPr>
        </p:nvSpPr>
        <p:spPr>
          <a:xfrm>
            <a:off x="5939999" y="4176076"/>
            <a:ext cx="5400002" cy="1483202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0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8555384" y="6356350"/>
            <a:ext cx="182217" cy="172815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Divider - section star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UCL branding brackground"/>
          <p:cNvSpPr/>
          <p:nvPr/>
        </p:nvSpPr>
        <p:spPr>
          <a:xfrm>
            <a:off x="0" y="0"/>
            <a:ext cx="12192000" cy="664143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pic>
        <p:nvPicPr>
          <p:cNvPr id="112" name="UCL Branding" descr="UCL Brandi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5073" cy="545595"/>
          </a:xfrm>
          <a:prstGeom prst="rect">
            <a:avLst/>
          </a:prstGeom>
          <a:ln w="12700">
            <a:miter lim="400000"/>
          </a:ln>
        </p:spPr>
      </p:pic>
      <p:sp>
        <p:nvSpPr>
          <p:cNvPr id="113" name="Picture"/>
          <p:cNvSpPr>
            <a:spLocks noGrp="1"/>
          </p:cNvSpPr>
          <p:nvPr>
            <p:ph type="pic" idx="21"/>
          </p:nvPr>
        </p:nvSpPr>
        <p:spPr>
          <a:xfrm>
            <a:off x="356615" y="900000"/>
            <a:ext cx="7534658" cy="5448518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14" name="Main headline, Arial 44pt bold"/>
          <p:cNvSpPr txBox="1">
            <a:spLocks noGrp="1"/>
          </p:cNvSpPr>
          <p:nvPr>
            <p:ph type="title" hasCustomPrompt="1"/>
          </p:nvPr>
        </p:nvSpPr>
        <p:spPr>
          <a:xfrm>
            <a:off x="-3" y="1439999"/>
            <a:ext cx="6480001" cy="2880001"/>
          </a:xfrm>
          <a:prstGeom prst="rect">
            <a:avLst/>
          </a:prstGeom>
          <a:solidFill>
            <a:srgbClr val="FFFFFF"/>
          </a:solidFill>
        </p:spPr>
        <p:txBody>
          <a:bodyPr/>
          <a:lstStyle/>
          <a:p>
            <a:r>
              <a:t>Main headline, Arial 44pt bold</a:t>
            </a:r>
          </a:p>
        </p:txBody>
      </p:sp>
      <p:sp>
        <p:nvSpPr>
          <p:cNvPr id="115" name="Picture "/>
          <p:cNvSpPr>
            <a:spLocks noGrp="1"/>
          </p:cNvSpPr>
          <p:nvPr>
            <p:ph type="pic" sz="quarter" idx="22"/>
          </p:nvPr>
        </p:nvSpPr>
        <p:spPr>
          <a:xfrm>
            <a:off x="8266714" y="900000"/>
            <a:ext cx="3536849" cy="2906486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16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262900" y="4164600"/>
            <a:ext cx="3542402" cy="2287000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1800"/>
            </a:lvl1pPr>
            <a:lvl2pPr marL="169464" indent="-158353">
              <a:buFontTx/>
              <a:defRPr sz="1800"/>
            </a:lvl2pPr>
            <a:lvl3pPr marL="222250" indent="-211138">
              <a:buFontTx/>
              <a:defRPr sz="1800"/>
            </a:lvl3pPr>
            <a:lvl4pPr>
              <a:buFontTx/>
              <a:defRPr sz="1800"/>
            </a:lvl4pPr>
            <a:lvl5pPr marL="180975" indent="-180975">
              <a:buFontTx/>
              <a:defRPr sz="18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17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8555384" y="6356350"/>
            <a:ext cx="182217" cy="172815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UCL single text bloc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Main headline, Arial 44pt bold"/>
          <p:cNvSpPr txBox="1">
            <a:spLocks noGrp="1"/>
          </p:cNvSpPr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Main headline, Arial 44pt bold</a:t>
            </a:r>
          </a:p>
        </p:txBody>
      </p:sp>
      <p:sp>
        <p:nvSpPr>
          <p:cNvPr id="125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26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CL branding brackground"/>
          <p:cNvSpPr/>
          <p:nvPr/>
        </p:nvSpPr>
        <p:spPr>
          <a:xfrm>
            <a:off x="0" y="0"/>
            <a:ext cx="12192000" cy="664143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pic>
        <p:nvPicPr>
          <p:cNvPr id="3" name="UCL Branding" descr="UCL Branding"/>
          <p:cNvPicPr>
            <a:picLocks noChangeAspect="1"/>
          </p:cNvPicPr>
          <p:nvPr/>
        </p:nvPicPr>
        <p:blipFill>
          <a:blip r:embed="rId20"/>
          <a:stretch>
            <a:fillRect/>
          </a:stretch>
        </p:blipFill>
        <p:spPr>
          <a:xfrm>
            <a:off x="0" y="0"/>
            <a:ext cx="12195073" cy="545595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Main headline, Arial 44pt bold"/>
          <p:cNvSpPr txBox="1">
            <a:spLocks noGrp="1"/>
          </p:cNvSpPr>
          <p:nvPr>
            <p:ph type="title" hasCustomPrompt="1"/>
          </p:nvPr>
        </p:nvSpPr>
        <p:spPr>
          <a:xfrm>
            <a:off x="359999" y="899999"/>
            <a:ext cx="8999902" cy="136800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normAutofit/>
          </a:bodyPr>
          <a:lstStyle/>
          <a:p>
            <a:r>
              <a:t>Main headline, Arial 44pt bold</a:t>
            </a:r>
          </a:p>
        </p:txBody>
      </p:sp>
      <p:sp>
        <p:nvSpPr>
          <p:cNvPr id="5" name="Body Level One…"/>
          <p:cNvSpPr txBox="1">
            <a:spLocks noGrp="1"/>
          </p:cNvSpPr>
          <p:nvPr>
            <p:ph type="body" idx="1"/>
          </p:nvPr>
        </p:nvSpPr>
        <p:spPr>
          <a:xfrm>
            <a:off x="359999" y="2412000"/>
            <a:ext cx="10439066" cy="360000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normAutofit/>
          </a:bodyPr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710203" y="6479999"/>
            <a:ext cx="182216" cy="172815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>
            <a:lvl1pPr algn="r">
              <a:defRPr sz="12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</p:sldLayoutIdLst>
  <p:transition spd="med"/>
  <p:txStyles>
    <p:titleStyle>
      <a:lvl1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1" i="0" u="none" strike="noStrike" cap="none" spc="0" baseline="0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1pPr>
      <a:lvl2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1" i="0" u="none" strike="noStrike" cap="none" spc="0" baseline="0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2pPr>
      <a:lvl3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1" i="0" u="none" strike="noStrike" cap="none" spc="0" baseline="0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3pPr>
      <a:lvl4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1" i="0" u="none" strike="noStrike" cap="none" spc="0" baseline="0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4pPr>
      <a:lvl5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1" i="0" u="none" strike="noStrike" cap="none" spc="0" baseline="0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5pPr>
      <a:lvl6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1" i="0" u="none" strike="noStrike" cap="none" spc="0" baseline="0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6pPr>
      <a:lvl7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1" i="0" u="none" strike="noStrike" cap="none" spc="0" baseline="0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7pPr>
      <a:lvl8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1" i="0" u="none" strike="noStrike" cap="none" spc="0" baseline="0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8pPr>
      <a:lvl9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1" i="0" u="none" strike="noStrike" cap="none" spc="0" baseline="0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9pPr>
    </p:titleStyle>
    <p:bodyStyle>
      <a:lvl1pPr marL="225425" marR="0" indent="-225425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400" b="0" i="0" u="none" strike="noStrike" cap="none" spc="0" baseline="0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1pPr>
      <a:lvl2pPr marL="222250" marR="0" indent="-22225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80000"/>
        <a:buFont typeface="Arial"/>
        <a:buChar char="•"/>
        <a:tabLst/>
        <a:defRPr sz="2400" b="0" i="0" u="none" strike="noStrike" cap="none" spc="0" baseline="0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2pPr>
      <a:lvl3pPr marL="292628" marR="0" indent="-281516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80000"/>
        <a:buFont typeface="Arial"/>
        <a:buChar char="•"/>
        <a:tabLst/>
        <a:defRPr sz="2400" b="0" i="0" u="none" strike="noStrike" cap="none" spc="0" baseline="0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3pPr>
      <a:lvl4pPr marL="0" marR="0" indent="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Tx/>
        <a:buFont typeface="Arial"/>
        <a:buNone/>
        <a:tabLst/>
        <a:defRPr sz="2400" b="0" i="0" u="none" strike="noStrike" cap="none" spc="0" baseline="0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4pPr>
      <a:lvl5pPr marL="241300" marR="0" indent="-2413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80000"/>
        <a:buFont typeface="Arial"/>
        <a:buChar char="•"/>
        <a:tabLst/>
        <a:defRPr sz="2400" b="0" i="0" u="none" strike="noStrike" cap="none" spc="0" baseline="0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5pPr>
      <a:lvl6pPr marL="2590800" marR="0" indent="-3048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400" b="0" i="0" u="none" strike="noStrike" cap="none" spc="0" baseline="0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6pPr>
      <a:lvl7pPr marL="3048000" marR="0" indent="-3048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400" b="0" i="0" u="none" strike="noStrike" cap="none" spc="0" baseline="0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7pPr>
      <a:lvl8pPr marL="3505200" marR="0" indent="-3048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400" b="0" i="0" u="none" strike="noStrike" cap="none" spc="0" baseline="0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8pPr>
      <a:lvl9pPr marL="3962400" marR="0" indent="-3048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400" b="0" i="0" u="none" strike="noStrike" cap="none" spc="0" baseline="0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1pPr>
      <a:lvl2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2pPr>
      <a:lvl3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3pPr>
      <a:lvl4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4pPr>
      <a:lvl5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5pPr>
      <a:lvl6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6pPr>
      <a:lvl7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7pPr>
      <a:lvl8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8pPr>
      <a:lvl9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FACULTY, DEPARTMENT"/>
          <p:cNvSpPr txBox="1"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pic>
        <p:nvPicPr>
          <p:cNvPr id="253" name="Main image" descr="Main image"/>
          <p:cNvPicPr>
            <a:picLocks noGrp="1" noChangeAspect="1"/>
          </p:cNvPicPr>
          <p:nvPr>
            <p:ph type="pic" idx="21"/>
          </p:nvPr>
        </p:nvPicPr>
        <p:blipFill>
          <a:blip r:embed="rId2"/>
          <a:stretch>
            <a:fillRect/>
          </a:stretch>
        </p:blipFill>
        <p:spPr>
          <a:prstGeom prst="rect">
            <a:avLst/>
          </a:prstGeom>
        </p:spPr>
      </p:pic>
      <p:sp>
        <p:nvSpPr>
          <p:cNvPr id="254" name="Main headline,Arial 44pt bold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pic>
        <p:nvPicPr>
          <p:cNvPr id="255" name="slide0-title-v1.png" descr="slide0-title-v1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" name="FACULTY, DEPARTMENT"/>
          <p:cNvSpPr txBox="1"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pic>
        <p:nvPicPr>
          <p:cNvPr id="298" name="Main image" descr="Main image"/>
          <p:cNvPicPr>
            <a:picLocks noGrp="1" noChangeAspect="1"/>
          </p:cNvPicPr>
          <p:nvPr>
            <p:ph type="pic" idx="21"/>
          </p:nvPr>
        </p:nvPicPr>
        <p:blipFill>
          <a:blip r:embed="rId2"/>
          <a:stretch>
            <a:fillRect/>
          </a:stretch>
        </p:blipFill>
        <p:spPr>
          <a:prstGeom prst="rect">
            <a:avLst/>
          </a:prstGeom>
        </p:spPr>
      </p:pic>
      <p:sp>
        <p:nvSpPr>
          <p:cNvPr id="299" name="Main headline,Arial 44pt bold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pic>
        <p:nvPicPr>
          <p:cNvPr id="300" name="slide10-conclusions-v5.png" descr="slide10-conclusions-v5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2" name="FACULTY, DEPARTMENT"/>
          <p:cNvSpPr txBox="1"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pic>
        <p:nvPicPr>
          <p:cNvPr id="303" name="Main image" descr="Main image"/>
          <p:cNvPicPr>
            <a:picLocks noGrp="1" noChangeAspect="1"/>
          </p:cNvPicPr>
          <p:nvPr>
            <p:ph type="pic" idx="21"/>
          </p:nvPr>
        </p:nvPicPr>
        <p:blipFill>
          <a:blip r:embed="rId2"/>
          <a:stretch>
            <a:fillRect/>
          </a:stretch>
        </p:blipFill>
        <p:spPr>
          <a:prstGeom prst="rect">
            <a:avLst/>
          </a:prstGeom>
        </p:spPr>
      </p:pic>
      <p:sp>
        <p:nvSpPr>
          <p:cNvPr id="304" name="Main headline,Arial 44pt bold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pic>
        <p:nvPicPr>
          <p:cNvPr id="305" name="slide11-thanks-1.png" descr="slide11-thanks-1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" name="FACULTY, DEPARTMENT"/>
          <p:cNvSpPr txBox="1"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pic>
        <p:nvPicPr>
          <p:cNvPr id="258" name="Main image" descr="Main image"/>
          <p:cNvPicPr>
            <a:picLocks noGrp="1" noChangeAspect="1"/>
          </p:cNvPicPr>
          <p:nvPr>
            <p:ph type="pic" idx="21"/>
          </p:nvPr>
        </p:nvPicPr>
        <p:blipFill>
          <a:blip r:embed="rId2"/>
          <a:stretch>
            <a:fillRect/>
          </a:stretch>
        </p:blipFill>
        <p:spPr>
          <a:prstGeom prst="rect">
            <a:avLst/>
          </a:prstGeom>
        </p:spPr>
      </p:pic>
      <p:sp>
        <p:nvSpPr>
          <p:cNvPr id="259" name="Main headline,Arial 44pt bold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pic>
        <p:nvPicPr>
          <p:cNvPr id="260" name="slide1-data-v9.png" descr="slide1-data-v9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FACULTY, DEPARTMENT"/>
          <p:cNvSpPr txBox="1"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pic>
        <p:nvPicPr>
          <p:cNvPr id="263" name="Main image" descr="Main image"/>
          <p:cNvPicPr>
            <a:picLocks noGrp="1" noChangeAspect="1"/>
          </p:cNvPicPr>
          <p:nvPr>
            <p:ph type="pic" idx="21"/>
          </p:nvPr>
        </p:nvPicPr>
        <p:blipFill>
          <a:blip r:embed="rId2"/>
          <a:stretch>
            <a:fillRect/>
          </a:stretch>
        </p:blipFill>
        <p:spPr>
          <a:prstGeom prst="rect">
            <a:avLst/>
          </a:prstGeom>
        </p:spPr>
      </p:pic>
      <p:sp>
        <p:nvSpPr>
          <p:cNvPr id="264" name="Main headline,Arial 44pt bold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pic>
        <p:nvPicPr>
          <p:cNvPr id="265" name="slide2-population-v4.png" descr="slide2-population-v4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" name="FACULTY, DEPARTMENT"/>
          <p:cNvSpPr txBox="1"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pic>
        <p:nvPicPr>
          <p:cNvPr id="268" name="Main image" descr="Main image"/>
          <p:cNvPicPr>
            <a:picLocks noGrp="1" noChangeAspect="1"/>
          </p:cNvPicPr>
          <p:nvPr>
            <p:ph type="pic" idx="21"/>
          </p:nvPr>
        </p:nvPicPr>
        <p:blipFill>
          <a:blip r:embed="rId2"/>
          <a:stretch>
            <a:fillRect/>
          </a:stretch>
        </p:blipFill>
        <p:spPr>
          <a:prstGeom prst="rect">
            <a:avLst/>
          </a:prstGeom>
        </p:spPr>
      </p:pic>
      <p:sp>
        <p:nvSpPr>
          <p:cNvPr id="269" name="Main headline,Arial 44pt bold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pic>
        <p:nvPicPr>
          <p:cNvPr id="270" name="slide3-earlydeath-v4.png" descr="slide3-earlydeath-v4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" name="FACULTY, DEPARTMENT"/>
          <p:cNvSpPr txBox="1"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pic>
        <p:nvPicPr>
          <p:cNvPr id="273" name="Main image" descr="Main image"/>
          <p:cNvPicPr>
            <a:picLocks noGrp="1" noChangeAspect="1"/>
          </p:cNvPicPr>
          <p:nvPr>
            <p:ph type="pic" idx="21"/>
          </p:nvPr>
        </p:nvPicPr>
        <p:blipFill>
          <a:blip r:embed="rId2"/>
          <a:stretch>
            <a:fillRect/>
          </a:stretch>
        </p:blipFill>
        <p:spPr>
          <a:prstGeom prst="rect">
            <a:avLst/>
          </a:prstGeom>
        </p:spPr>
      </p:pic>
      <p:sp>
        <p:nvSpPr>
          <p:cNvPr id="274" name="Main headline,Arial 44pt bold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pic>
        <p:nvPicPr>
          <p:cNvPr id="275" name="slide4-causes-v3.png" descr="slide4-causes-v3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" name="FACULTY, DEPARTMENT"/>
          <p:cNvSpPr txBox="1"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pic>
        <p:nvPicPr>
          <p:cNvPr id="278" name="Main image" descr="Main image"/>
          <p:cNvPicPr>
            <a:picLocks noGrp="1" noChangeAspect="1"/>
          </p:cNvPicPr>
          <p:nvPr>
            <p:ph type="pic" idx="21"/>
          </p:nvPr>
        </p:nvPicPr>
        <p:blipFill>
          <a:blip r:embed="rId2"/>
          <a:stretch>
            <a:fillRect/>
          </a:stretch>
        </p:blipFill>
        <p:spPr>
          <a:prstGeom prst="rect">
            <a:avLst/>
          </a:prstGeom>
        </p:spPr>
      </p:pic>
      <p:sp>
        <p:nvSpPr>
          <p:cNvPr id="279" name="Main headline,Arial 44pt bold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pic>
        <p:nvPicPr>
          <p:cNvPr id="280" name="slide6-health1-v6.png" descr="slide6-health1-v6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" name="FACULTY, DEPARTMENT"/>
          <p:cNvSpPr txBox="1"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pic>
        <p:nvPicPr>
          <p:cNvPr id="283" name="Main image" descr="Main image"/>
          <p:cNvPicPr>
            <a:picLocks noGrp="1" noChangeAspect="1"/>
          </p:cNvPicPr>
          <p:nvPr>
            <p:ph type="pic" idx="21"/>
          </p:nvPr>
        </p:nvPicPr>
        <p:blipFill>
          <a:blip r:embed="rId2"/>
          <a:stretch>
            <a:fillRect/>
          </a:stretch>
        </p:blipFill>
        <p:spPr>
          <a:prstGeom prst="rect">
            <a:avLst/>
          </a:prstGeom>
        </p:spPr>
      </p:pic>
      <p:sp>
        <p:nvSpPr>
          <p:cNvPr id="284" name="Main headline,Arial 44pt bold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pic>
        <p:nvPicPr>
          <p:cNvPr id="285" name="slide7-health2-v4.png" descr="slide7-health2-v4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FACULTY, DEPARTMENT"/>
          <p:cNvSpPr txBox="1"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pic>
        <p:nvPicPr>
          <p:cNvPr id="288" name="Main image" descr="Main image"/>
          <p:cNvPicPr>
            <a:picLocks noGrp="1" noChangeAspect="1"/>
          </p:cNvPicPr>
          <p:nvPr>
            <p:ph type="pic" idx="21"/>
          </p:nvPr>
        </p:nvPicPr>
        <p:blipFill>
          <a:blip r:embed="rId2"/>
          <a:stretch>
            <a:fillRect/>
          </a:stretch>
        </p:blipFill>
        <p:spPr>
          <a:prstGeom prst="rect">
            <a:avLst/>
          </a:prstGeom>
        </p:spPr>
      </p:pic>
      <p:sp>
        <p:nvSpPr>
          <p:cNvPr id="289" name="Main headline,Arial 44pt bold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pic>
        <p:nvPicPr>
          <p:cNvPr id="290" name="slide8-health3-v3.png" descr="slide8-health3-v3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" name="FACULTY, DEPARTMENT"/>
          <p:cNvSpPr txBox="1"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pic>
        <p:nvPicPr>
          <p:cNvPr id="293" name="Main image" descr="Main image"/>
          <p:cNvPicPr>
            <a:picLocks noGrp="1" noChangeAspect="1"/>
          </p:cNvPicPr>
          <p:nvPr>
            <p:ph type="pic" idx="21"/>
          </p:nvPr>
        </p:nvPicPr>
        <p:blipFill>
          <a:blip r:embed="rId2"/>
          <a:stretch>
            <a:fillRect/>
          </a:stretch>
        </p:blipFill>
        <p:spPr>
          <a:prstGeom prst="rect">
            <a:avLst/>
          </a:prstGeom>
        </p:spPr>
      </p:pic>
      <p:sp>
        <p:nvSpPr>
          <p:cNvPr id="294" name="Main headline,Arial 44pt bold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pic>
        <p:nvPicPr>
          <p:cNvPr id="295" name="slide9-adjust-v2.png" descr="slide9-adjust-v2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UCL_Black_Slide_Theme">
  <a:themeElements>
    <a:clrScheme name="UCL_Black_Slide_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F6BE00"/>
      </a:accent1>
      <a:accent2>
        <a:srgbClr val="B5BD00"/>
      </a:accent2>
      <a:accent3>
        <a:srgbClr val="A4DBE8"/>
      </a:accent3>
      <a:accent4>
        <a:srgbClr val="8C8279"/>
      </a:accent4>
      <a:accent5>
        <a:srgbClr val="EA7600"/>
      </a:accent5>
      <a:accent6>
        <a:srgbClr val="E03C31"/>
      </a:accent6>
      <a:hlink>
        <a:srgbClr val="0000FF"/>
      </a:hlink>
      <a:folHlink>
        <a:srgbClr val="FF00FF"/>
      </a:folHlink>
    </a:clrScheme>
    <a:fontScheme name="UCL_Black_Slide_Theme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UCL_Black_Slide_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UCL_Black_Slide_Theme">
  <a:themeElements>
    <a:clrScheme name="UCL_Black_Slide_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F6BE00"/>
      </a:accent1>
      <a:accent2>
        <a:srgbClr val="B5BD00"/>
      </a:accent2>
      <a:accent3>
        <a:srgbClr val="A4DBE8"/>
      </a:accent3>
      <a:accent4>
        <a:srgbClr val="8C8279"/>
      </a:accent4>
      <a:accent5>
        <a:srgbClr val="EA7600"/>
      </a:accent5>
      <a:accent6>
        <a:srgbClr val="E03C31"/>
      </a:accent6>
      <a:hlink>
        <a:srgbClr val="0000FF"/>
      </a:hlink>
      <a:folHlink>
        <a:srgbClr val="FF00FF"/>
      </a:folHlink>
    </a:clrScheme>
    <a:fontScheme name="UCL_Black_Slide_Theme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UCL_Black_Slide_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0604FAB0586C74DABC18C794C1D163A" ma:contentTypeVersion="13" ma:contentTypeDescription="Create a new document." ma:contentTypeScope="" ma:versionID="f030949953fab05531da63ccd770b475">
  <xsd:schema xmlns:xsd="http://www.w3.org/2001/XMLSchema" xmlns:xs="http://www.w3.org/2001/XMLSchema" xmlns:p="http://schemas.microsoft.com/office/2006/metadata/properties" xmlns:ns2="4cb0e619-3fca-4ec0-90a6-fad8fcc0c779" xmlns:ns3="ca8baa24-2503-4391-92f0-37d85acc1c28" targetNamespace="http://schemas.microsoft.com/office/2006/metadata/properties" ma:root="true" ma:fieldsID="92293aa9007ad21eb8c3e505ea16aecf" ns2:_="" ns3:_="">
    <xsd:import namespace="4cb0e619-3fca-4ec0-90a6-fad8fcc0c779"/>
    <xsd:import namespace="ca8baa24-2503-4391-92f0-37d85acc1c2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Locatio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cb0e619-3fca-4ec0-90a6-fad8fcc0c77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Location" ma:index="12" nillable="true" ma:displayName="Location" ma:internalName="MediaServiceLocation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a8baa24-2503-4391-92f0-37d85acc1c28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6032BCBA-04D8-407E-BB1F-3E33E6EDCF36}"/>
</file>

<file path=customXml/itemProps2.xml><?xml version="1.0" encoding="utf-8"?>
<ds:datastoreItem xmlns:ds="http://schemas.openxmlformats.org/officeDocument/2006/customXml" ds:itemID="{237C7134-656C-4A53-A9F4-9223E4E2E807}"/>
</file>

<file path=customXml/itemProps3.xml><?xml version="1.0" encoding="utf-8"?>
<ds:datastoreItem xmlns:ds="http://schemas.openxmlformats.org/officeDocument/2006/customXml" ds:itemID="{D2452B23-18C1-4C87-A018-A27F27C38C17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Arial</vt:lpstr>
      <vt:lpstr>Calibri</vt:lpstr>
      <vt:lpstr>UCL_Black_Slide_Theme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Molly Imrie</dc:creator>
  <cp:lastModifiedBy>Molly Imrie</cp:lastModifiedBy>
  <cp:revision>1</cp:revision>
  <dcterms:modified xsi:type="dcterms:W3CDTF">2021-08-24T08:59:31Z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0x01010080604FAB0586C74DABC18C794C1D163A</vt:lpwstr>
  </property>
</Properties>
</file>